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87285-AC5D-404B-9DB6-8DE87980D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38F155-7A8E-4081-BB2B-0BC932E99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235E7-C7C7-479F-A389-B9BE582A7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0B56-59EA-4BCB-8B26-18DA2F36436E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48126-0E37-4ACA-A6A0-90432329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13F0D-F341-4CA3-A32A-BC0AFD857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84A4-3119-45DE-9229-71B1EAE20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6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D4553-4FE6-410C-9041-11393AAEB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93284-935B-4569-84EA-C7356F60A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D0363-3513-4294-BFCF-CE1A30106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0B56-59EA-4BCB-8B26-18DA2F36436E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FA296-548E-4FF9-AF3E-83987A941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D62D4-9358-4E1C-89EC-022CB117C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84A4-3119-45DE-9229-71B1EAE20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2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62776E-E2BC-44EF-AF98-DC27FE95C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E44D2C-440A-4D91-95BB-EC352E349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25C6A-C1B5-4A14-9DC5-167DE2334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0B56-59EA-4BCB-8B26-18DA2F36436E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27CAF-8750-48EE-9E04-E8D86057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5805C-F4C4-45E4-9E53-AAA11002F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84A4-3119-45DE-9229-71B1EAE20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4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2A936-766B-4454-9A35-29123DEA2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E37C0-84BC-4EA4-A59F-7A0CBA38E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51DDB-9060-4D5A-BEDE-1F0DFBD2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0B56-59EA-4BCB-8B26-18DA2F36436E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3AC65-487C-4E3B-BA41-BD96D581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D2A0D-184B-4C40-8A98-38E9A290C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84A4-3119-45DE-9229-71B1EAE20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1C18F-32B6-4EF5-B612-8AB98DC4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0B8E1-C3A4-4D2E-8834-D203AE982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75200-CD8E-490D-98F6-CA0284F81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0B56-59EA-4BCB-8B26-18DA2F36436E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1DE71-784B-4707-B65D-15A8A5D51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2C31F-F67F-4DDB-8DA3-81D2F5B0A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84A4-3119-45DE-9229-71B1EAE20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0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AED58-C92A-473D-A3CA-E4C226905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5090-2CAE-47B7-8945-BC305F7B88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A1FD6E-F401-464C-B9A4-2BA3308E7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6DEBA-24AB-46AB-9705-9A468F7B8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0B56-59EA-4BCB-8B26-18DA2F36436E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77836-D52F-4F5E-BEEA-BA3746D6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85FBE-CFE7-4BE3-8812-BC3093C02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84A4-3119-45DE-9229-71B1EAE20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2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6AE3B-5A7E-4DF5-A6C7-1BFFFF754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16EAF-32D6-4222-8577-7FD8ED3A7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B43D3-3BAC-43D1-A3FE-8C5C60403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BA5AEC-4292-421F-904A-367EDF88AC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D8191F-CF6B-4A97-86D9-EC19F46941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5CE745-4593-4874-9486-9FD0F27A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0B56-59EA-4BCB-8B26-18DA2F36436E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824DEE-4BCA-4A2E-A937-67541DBCD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09B573-A395-4239-950D-FB2B65956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84A4-3119-45DE-9229-71B1EAE20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6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8B6B5-F9AC-4C73-A9E0-5EB378689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7644D3-C05C-4E97-9D6C-6478622C3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0B56-59EA-4BCB-8B26-18DA2F36436E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8CDF40-23DF-492E-8138-9A894B0F6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8C476-D617-487E-995C-88F3C3D5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84A4-3119-45DE-9229-71B1EAE20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8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C6CEA5-35D4-41C1-80E7-D5BF45B63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0B56-59EA-4BCB-8B26-18DA2F36436E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39DF0C-ECE6-490C-A1D5-9B0054906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D52BE-57D2-49C2-83AD-14E78032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84A4-3119-45DE-9229-71B1EAE20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1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664F3-2C7E-4FCE-8F47-74CF92CF5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9AF5C-E48C-4B14-8329-5F3C94ECF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F7ADA-FA7D-438E-8597-F2F868E72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0D54A-8E8B-4BB8-AC63-825FF3EB1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0B56-59EA-4BCB-8B26-18DA2F36436E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3B69C-EC1F-48EA-A5A3-29D475968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FEBB2-0E1F-4545-AE39-9CCC4C32A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84A4-3119-45DE-9229-71B1EAE20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4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A9E1A-9F46-4672-BAD0-1F53907D2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D88AF-F6A0-4275-A1A7-E117EF17B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73F70E-11FE-4855-BDC7-AA267BB10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A4028-ED7A-44C6-B4A1-3C2CFBA7D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0B56-59EA-4BCB-8B26-18DA2F36436E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5E259-21BE-47D2-86E1-127EC5BA7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2CFD0C-8806-4C50-B297-5B3352F1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484A4-3119-45DE-9229-71B1EAE20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0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9F8806-B743-4264-B540-9493E6111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98302-1C42-40FA-ABB9-AA1DE37B9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C3DAC-492B-41A6-8705-8A76D84784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10B56-59EA-4BCB-8B26-18DA2F36436E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652F6-2E22-45F5-8BEB-6CBB7BB8D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2AC0E-6657-4002-90B5-B756CD5D1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484A4-3119-45DE-9229-71B1EAE20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9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58F73F-D4E3-47DB-95AD-353217123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Possessive Adjectives Song!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26C052-E121-4E24-9EB8-F9145623F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I say “mi”</a:t>
            </a:r>
          </a:p>
          <a:p>
            <a:r>
              <a:rPr lang="en-US" sz="4000" dirty="0"/>
              <a:t>You say “</a:t>
            </a:r>
            <a:r>
              <a:rPr lang="en-US" sz="4000" dirty="0" err="1"/>
              <a:t>tu</a:t>
            </a:r>
            <a:r>
              <a:rPr lang="en-US" sz="4000" dirty="0"/>
              <a:t>”</a:t>
            </a:r>
          </a:p>
          <a:p>
            <a:r>
              <a:rPr lang="en-US" sz="4000" dirty="0"/>
              <a:t>His, her, your (formal), their, all mean “</a:t>
            </a:r>
            <a:r>
              <a:rPr lang="en-US" sz="4000" dirty="0" err="1"/>
              <a:t>su</a:t>
            </a:r>
            <a:r>
              <a:rPr lang="en-US" sz="4000" dirty="0"/>
              <a:t>”</a:t>
            </a:r>
          </a:p>
          <a:p>
            <a:r>
              <a:rPr lang="en-US" sz="4000" dirty="0"/>
              <a:t>2 more to say, here we go, the word for our is “</a:t>
            </a:r>
            <a:r>
              <a:rPr lang="en-US" sz="4000" dirty="0" err="1"/>
              <a:t>nuestro</a:t>
            </a:r>
            <a:r>
              <a:rPr lang="en-US" sz="4000" dirty="0"/>
              <a:t>”</a:t>
            </a:r>
          </a:p>
          <a:p>
            <a:r>
              <a:rPr lang="en-US" sz="4000" dirty="0"/>
              <a:t>“</a:t>
            </a:r>
            <a:r>
              <a:rPr lang="en-US" sz="4000" dirty="0" err="1"/>
              <a:t>Vuestro</a:t>
            </a:r>
            <a:r>
              <a:rPr lang="en-US" sz="4000" dirty="0"/>
              <a:t>” is for informal groups of 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43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Possessive Adjectives Song!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Possessive Adjectives Song! </dc:title>
  <dc:creator>Roldan, Nicole</dc:creator>
  <cp:lastModifiedBy>Roldan, Nicole</cp:lastModifiedBy>
  <cp:revision>1</cp:revision>
  <dcterms:created xsi:type="dcterms:W3CDTF">2021-01-08T17:48:58Z</dcterms:created>
  <dcterms:modified xsi:type="dcterms:W3CDTF">2021-01-08T17:49:31Z</dcterms:modified>
</cp:coreProperties>
</file>